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61" r:id="rId6"/>
    <p:sldId id="259" r:id="rId7"/>
    <p:sldId id="260" r:id="rId8"/>
    <p:sldId id="262" r:id="rId9"/>
    <p:sldId id="264" r:id="rId10"/>
    <p:sldId id="268" r:id="rId11"/>
    <p:sldId id="265" r:id="rId12"/>
    <p:sldId id="269" r:id="rId13"/>
    <p:sldId id="263" r:id="rId14"/>
    <p:sldId id="271" r:id="rId15"/>
    <p:sldId id="270" r:id="rId16"/>
    <p:sldId id="26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7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90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3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59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9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41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71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1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08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8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63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D9B25-F927-4640-A760-2CFB9B5F2609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C8EAA-793E-4A98-B85F-19109755B6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8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16" y="105242"/>
            <a:ext cx="8358250" cy="66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80" y="361466"/>
            <a:ext cx="5618840" cy="60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77" y="99060"/>
            <a:ext cx="5965715" cy="66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95" y="91440"/>
            <a:ext cx="9029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" y="76200"/>
            <a:ext cx="11644789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5" y="0"/>
            <a:ext cx="722376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91" y="79057"/>
            <a:ext cx="570357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31" y="116674"/>
            <a:ext cx="5966504" cy="6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81" y="112395"/>
            <a:ext cx="8793004" cy="65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4" y="70948"/>
            <a:ext cx="11372934" cy="66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15" y="45720"/>
            <a:ext cx="8126730" cy="67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95" y="0"/>
            <a:ext cx="5508117" cy="67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1" y="30480"/>
            <a:ext cx="5095875" cy="67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29" y="49149"/>
            <a:ext cx="5520690" cy="68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04" y="99060"/>
            <a:ext cx="9167878" cy="66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38100"/>
            <a:ext cx="5212080" cy="67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Torben Graefe</dc:creator>
  <cp:lastModifiedBy>Torben Graefe</cp:lastModifiedBy>
  <cp:revision>5</cp:revision>
  <dcterms:created xsi:type="dcterms:W3CDTF">2015-05-08T10:07:41Z</dcterms:created>
  <dcterms:modified xsi:type="dcterms:W3CDTF">2015-05-08T10:43:40Z</dcterms:modified>
</cp:coreProperties>
</file>